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80" r:id="rId3"/>
    <p:sldId id="283" r:id="rId4"/>
    <p:sldId id="263" r:id="rId5"/>
    <p:sldId id="265" r:id="rId6"/>
    <p:sldId id="275" r:id="rId7"/>
    <p:sldId id="287" r:id="rId8"/>
    <p:sldId id="288" r:id="rId9"/>
    <p:sldId id="286" r:id="rId10"/>
    <p:sldId id="285" r:id="rId11"/>
    <p:sldId id="278" r:id="rId12"/>
    <p:sldId id="289" r:id="rId13"/>
    <p:sldId id="261" r:id="rId14"/>
    <p:sldId id="26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78559-F327-4A1C-BAD7-55A10D22AFA0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0325E-5C99-4466-8995-C8685F473C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F9DC9-E497-4258-B594-2446B6699E18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82754-AA4F-4585-A8CE-DCE8B36C4F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30FF2-CC2A-4D89-A5C6-5796C88C7E0D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A515E-5431-4597-B88D-F8E6FE0308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88158-6490-474B-A71B-87C0572522FE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A1D98-3833-4483-A9AD-0528942051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63613-8005-4A57-9A8D-BA7FB56F4C5A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E5D8-E277-4827-B085-957DD7BF53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06643-1003-46FE-A912-914E70BE70DB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75180-18B8-4308-B2DB-203C521D7C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7E9A1-50CF-4C05-9610-346056254B57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17E6F-64DD-415B-BB32-DD401FC6E0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CE4C2-09FE-468C-97AD-E33DB2DD6FAC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97C40-68A1-4A18-8299-63BB7E644A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B6CD4-9AB9-45E4-80BE-BC4F516DB7D8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81D11-4FD6-4393-A92C-22BC916E3E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A0D9D-4895-4308-A458-3C584D066965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37AB0-83AA-47FE-9F49-6BC0414B09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EB307-7FF1-46A9-A6B1-682B66AF4DC4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EC9F9-BCAB-4407-B2AE-07EC0629FA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BA24E8-82F0-4D32-8AB1-2F5044DC971C}" type="datetimeFigureOut">
              <a:rPr lang="ru-RU"/>
              <a:pPr>
                <a:defRPr/>
              </a:pPr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290256-8864-4904-911C-5FB2FDB422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0" r:id="rId2"/>
    <p:sldLayoutId id="2147483849" r:id="rId3"/>
    <p:sldLayoutId id="2147483848" r:id="rId4"/>
    <p:sldLayoutId id="2147483847" r:id="rId5"/>
    <p:sldLayoutId id="2147483846" r:id="rId6"/>
    <p:sldLayoutId id="2147483845" r:id="rId7"/>
    <p:sldLayoutId id="2147483844" r:id="rId8"/>
    <p:sldLayoutId id="2147483843" r:id="rId9"/>
    <p:sldLayoutId id="2147483842" r:id="rId10"/>
    <p:sldLayoutId id="21474838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313" y="357167"/>
            <a:ext cx="8207375" cy="57150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 «Колундаевский детский сад №5 «Тополек» </a:t>
            </a:r>
            <a:r>
              <a:rPr lang="ru-RU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i="1" dirty="0" smtClean="0"/>
              <a:t/>
            </a:r>
            <a:br>
              <a:rPr lang="ru-RU" sz="6000" i="1" dirty="0" smtClean="0"/>
            </a:br>
            <a:endParaRPr lang="ru-RU" sz="6000" b="1" i="1" dirty="0">
              <a:solidFill>
                <a:srgbClr val="7030A0"/>
              </a:solidFill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750" y="2071678"/>
            <a:ext cx="8135938" cy="1143008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Акция «Пристегни самое дорогое»</a:t>
            </a:r>
            <a:endParaRPr lang="ru-RU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spcBef>
                <a:spcPct val="0"/>
              </a:spcBef>
            </a:pPr>
            <a:r>
              <a:rPr lang="ru-RU" sz="1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74461" y="3244334"/>
            <a:ext cx="20404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2035" y="3857628"/>
            <a:ext cx="40719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Воспитатель: Коровина Н.Н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74461" y="6198990"/>
            <a:ext cx="37950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</a:t>
            </a:r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Documents and Settings\Администратор\Local Settings\Temporary Internet Files\Content.Word\IMG_20161014_0819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000372"/>
            <a:ext cx="314327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Юпидовцы читают стихи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C:\Documents and Settings\Администратор\Local Settings\Temporary Internet Files\Content.Word\IMG_20161013_10492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785818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428760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Изготовление  памяток и буклетов для родителей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rgbClr val="C00000"/>
                </a:solidFill>
              </a:rPr>
              <a:t>Жизнь ребенку  сбереги - в    автокресле пристегни»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Рисунок 1" descr="http://ds18severouralsk.caduk.ru/images/clip_image00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6"/>
            <a:ext cx="708662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Буклет автокресло - детям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5357" t="1370" r="3571" b="4110"/>
          <a:stretch>
            <a:fillRect/>
          </a:stretch>
        </p:blipFill>
        <p:spPr bwMode="auto">
          <a:xfrm>
            <a:off x="714348" y="1500174"/>
            <a:ext cx="364333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3"/>
          <a:srcRect l="5263" t="1370" r="3509" b="2740"/>
          <a:stretch>
            <a:fillRect/>
          </a:stretch>
        </p:blipFill>
        <p:spPr bwMode="auto">
          <a:xfrm>
            <a:off x="4857752" y="1500174"/>
            <a:ext cx="371477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0"/>
            <a:ext cx="8435975" cy="6742113"/>
          </a:xfrm>
        </p:spPr>
        <p:txBody>
          <a:bodyPr rtlCol="0">
            <a:normAutofit fontScale="4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«Пусть помнят все, и помни ты!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Есть правила движения: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Должны быть все пристегнуты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Ремнями к их сидениям.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Обязаны родители беречь детей своих.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Купить сиденья детские. 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Возить детишек в них.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если что случится вдруг, 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Сиденье детское - наш друг»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85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Администратор\Local Settings\Temporary Internet Files\Content.Word\IMG_20161014_0819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00042"/>
            <a:ext cx="807249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85728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i="1" dirty="0" smtClean="0">
                <a:ln>
                  <a:solidFill>
                    <a:schemeClr val="accent1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i="1" dirty="0">
              <a:ln>
                <a:solidFill>
                  <a:schemeClr val="accent1"/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571480"/>
            <a:ext cx="807249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узнать о разных видах  детских удерживающих устройств,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привлечь внимание родителей к проблеме травматизма детей-пассажиров. </a:t>
            </a:r>
            <a:endParaRPr lang="ru-RU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571480"/>
            <a:ext cx="80724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86116" y="857232"/>
            <a:ext cx="30718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997838"/>
            <a:ext cx="82153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Знакомство  с историей и функциональным значением детских удерживающих устройств в автомобиле;</a:t>
            </a:r>
          </a:p>
          <a:p>
            <a:pPr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 понимания того, что  мое здоровье и жизнь  во время поездки  зависит от того, нахожусь я в автокресле или нет;</a:t>
            </a:r>
          </a:p>
          <a:p>
            <a:pPr algn="just" eaLnBrk="1" hangingPunct="1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Информирование родителей о том, что покупка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автокресла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значительно повысит уровень защищенности их ребенка при каждой поездке.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25507180"/>
              </p:ext>
            </p:extLst>
          </p:nvPr>
        </p:nvGraphicFramePr>
        <p:xfrm>
          <a:off x="857224" y="214290"/>
          <a:ext cx="2579688" cy="503237"/>
        </p:xfrm>
        <a:graphic>
          <a:graphicData uri="http://schemas.openxmlformats.org/presentationml/2006/ole">
            <p:oleObj spid="_x0000_s1030" name="Пакет" showAsIcon="1" r:id="rId3" imgW="3517920" imgH="686880" progId="Package">
              <p:embed/>
            </p:oleObj>
          </a:graphicData>
        </a:graphic>
      </p:graphicFrame>
      <p:pic>
        <p:nvPicPr>
          <p:cNvPr id="5" name="Рисунок 4" descr="C:\Documents and Settings\Администратор\Local Settings\Temporary Internet Files\Content.Word\IMG_20161014_0819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226526"/>
            <a:ext cx="8001056" cy="513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«Модель трех вопросов»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0825" y="857232"/>
          <a:ext cx="8713788" cy="5626753"/>
        </p:xfrm>
        <a:graphic>
          <a:graphicData uri="http://schemas.openxmlformats.org/drawingml/2006/table">
            <a:tbl>
              <a:tblPr/>
              <a:tblGrid>
                <a:gridCol w="2665413"/>
                <a:gridCol w="2735262"/>
                <a:gridCol w="3313113"/>
              </a:tblGrid>
              <a:tr h="873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я знаю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хочу узнать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можно сделать, чтобы узнать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52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Если в автомобиле автокресло, то это безопасно для  меня.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Историю возникновения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автокресла.  Что будет если я буду ехать в машине без  автокресла и когда его можно заменить на другое удерживающее средство.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Спросить у родителей и воспитателя в детском саду.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2.Посмотреть в книжках.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Вместе с родителями поискать информацию в интернете.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Провести опыты.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автокресел</a:t>
            </a:r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661" name="Group 37"/>
          <p:cNvGraphicFramePr>
            <a:graphicFrameLocks noGrp="1"/>
          </p:cNvGraphicFramePr>
          <p:nvPr>
            <p:ph idx="1"/>
          </p:nvPr>
        </p:nvGraphicFramePr>
        <p:xfrm>
          <a:off x="250825" y="1341438"/>
          <a:ext cx="8569325" cy="4583748"/>
        </p:xfrm>
        <a:graphic>
          <a:graphicData uri="http://schemas.openxmlformats.org/drawingml/2006/table">
            <a:tbl>
              <a:tblPr/>
              <a:tblGrid>
                <a:gridCol w="576263"/>
                <a:gridCol w="865187"/>
                <a:gridCol w="5327650"/>
                <a:gridCol w="1800225"/>
              </a:tblGrid>
              <a:tr h="574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«0»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автолюлька для детей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0-9 месяцев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вес до 10 кг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«0+»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автокресло-переноска для детей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0-18 месяцев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вес до 13 кг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«1»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автокресло для детей от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мес. до 4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вес 9-18 кг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автокресло для детей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3-7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вес 15-25 кг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автокресло-бустер для детей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6-12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вес 22-36 кг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81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После 12 лет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ребенок может ездить в  автомобиле, пристегнутый обычными штатными ремнями  безопасности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Знакомство с устройством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автокресла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5" name="Содержимое 4" descr="C:\Documents and Settings\Администратор\Local Settings\Temporary Internet Files\Content.Word\IMG_20161014_10022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4214842" cy="443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Администратор\Local Settings\Temporary Internet Files\Content.Word\IMG_20161014_09492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14488"/>
            <a:ext cx="421484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4" descr="C:\Documents and Settings\Администратор\Local Settings\Temporary Internet Files\Content.Word\IMG_20161014_095422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8643998" cy="576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перевозки детей в автомобиле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9355" y="1600200"/>
            <a:ext cx="678528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505</TotalTime>
  <Words>316</Words>
  <Application>Microsoft Office PowerPoint</Application>
  <PresentationFormat>Экран (4:3)</PresentationFormat>
  <Paragraphs>71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Пакет</vt:lpstr>
      <vt:lpstr>  МБДОУ  «Колундаевский детский сад №5 «Тополек»    </vt:lpstr>
      <vt:lpstr>Слайд 2</vt:lpstr>
      <vt:lpstr>Слайд 3</vt:lpstr>
      <vt:lpstr>Слайд 4</vt:lpstr>
      <vt:lpstr>  «Модель трех вопросов» </vt:lpstr>
      <vt:lpstr>Виды автокресел</vt:lpstr>
      <vt:lpstr>Знакомство с устройством автокресла </vt:lpstr>
      <vt:lpstr>Слайд 8</vt:lpstr>
      <vt:lpstr>Правила перевозки детей в автомобиле </vt:lpstr>
      <vt:lpstr>Юпидовцы читают стихи</vt:lpstr>
      <vt:lpstr>Слайд 11</vt:lpstr>
      <vt:lpstr>Буклет автокресло - детям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Удерживающие устройства для детей в автомобиле</dc:title>
  <dc:creator>Наташа</dc:creator>
  <cp:lastModifiedBy>XTreme</cp:lastModifiedBy>
  <cp:revision>46</cp:revision>
  <dcterms:created xsi:type="dcterms:W3CDTF">2014-11-20T19:45:08Z</dcterms:created>
  <dcterms:modified xsi:type="dcterms:W3CDTF">2017-02-02T21:14:49Z</dcterms:modified>
</cp:coreProperties>
</file>