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0" r:id="rId3"/>
    <p:sldId id="283" r:id="rId4"/>
    <p:sldId id="263" r:id="rId5"/>
    <p:sldId id="265" r:id="rId6"/>
    <p:sldId id="275" r:id="rId7"/>
    <p:sldId id="287" r:id="rId8"/>
    <p:sldId id="288" r:id="rId9"/>
    <p:sldId id="286" r:id="rId10"/>
    <p:sldId id="285" r:id="rId11"/>
    <p:sldId id="278" r:id="rId12"/>
    <p:sldId id="289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8559-F327-4A1C-BAD7-55A10D22AFA0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325E-5C99-4466-8995-C8685F473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9DC9-E497-4258-B594-2446B6699E18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2754-AA4F-4585-A8CE-DCE8B36C4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0FF2-CC2A-4D89-A5C6-5796C88C7E0D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515E-5431-4597-B88D-F8E6FE030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8158-6490-474B-A71B-87C0572522FE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D98-3833-4483-A9AD-052894205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3613-8005-4A57-9A8D-BA7FB56F4C5A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E5D8-E277-4827-B085-957DD7BF5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6643-1003-46FE-A912-914E70BE70DB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5180-18B8-4308-B2DB-203C521D7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E9A1-50CF-4C05-9610-346056254B57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7E6F-64DD-415B-BB32-DD401FC6E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E4C2-09FE-468C-97AD-E33DB2DD6FAC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7C40-68A1-4A18-8299-63BB7E644A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6CD4-9AB9-45E4-80BE-BC4F516DB7D8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1D11-4FD6-4393-A92C-22BC916E3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0D9D-4895-4308-A458-3C584D066965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7AB0-83AA-47FE-9F49-6BC0414B09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B307-7FF1-46A9-A6B1-682B66AF4DC4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C9F9-BCAB-4407-B2AE-07EC0629F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A24E8-82F0-4D32-8AB1-2F5044DC971C}" type="datetimeFigureOut">
              <a:rPr lang="ru-RU"/>
              <a:pPr>
                <a:defRPr/>
              </a:pPr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90256-8864-4904-911C-5FB2FDB42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57167"/>
            <a:ext cx="8207375" cy="57150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 «Колундаевский детский сад №5 «Тополек» 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/>
              <a:t/>
            </a:r>
            <a:br>
              <a:rPr lang="ru-RU" sz="6000" i="1" dirty="0" smtClean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071678"/>
            <a:ext cx="8135938" cy="114300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«Пристегни самое дорогое»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4461" y="3244334"/>
            <a:ext cx="2040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35" y="3857628"/>
            <a:ext cx="4071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Коровина Н.Н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4461" y="6198990"/>
            <a:ext cx="379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Администратор\Local Settings\Temporary Internet Files\Content.Word\IMG_20161014_081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1432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Юпидовцы читают стихи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Documents and Settings\Администратор\Local Settings\Temporary Internet Files\Content.Word\IMG_20161013_1049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42876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 памяток и буклетов для родителей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Жизнь ребенку  сбереги - в    автокресле пристегни»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1" descr="http://ds18severouralsk.caduk.ru/images/clip_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0866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Буклет автокресло - детям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357" t="1370" r="3571" b="4110"/>
          <a:stretch>
            <a:fillRect/>
          </a:stretch>
        </p:blipFill>
        <p:spPr bwMode="auto">
          <a:xfrm>
            <a:off x="714348" y="1500174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l="5263" t="1370" r="3509" b="2740"/>
          <a:stretch>
            <a:fillRect/>
          </a:stretch>
        </p:blipFill>
        <p:spPr bwMode="auto">
          <a:xfrm>
            <a:off x="4857752" y="1500174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0"/>
            <a:ext cx="8435975" cy="6742113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«Пусть помнят все, и помни ты!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правила движения: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все пристегнуты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Ремнями к их сидениям.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Обязаны родители беречь детей своих.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Купить сиденья детские.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Возить детишек в них.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если что случится вдруг,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Сиденье детское - наш друг»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Local Settings\Temporary Internet Files\Content.Word\IMG_20161014_081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724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n>
                <a:solidFill>
                  <a:schemeClr val="accent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узнать о разных видах  детских удерживающих устройств,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привлечь внимание родителей к проблеме травматизма детей-пассажиров. 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857232"/>
            <a:ext cx="3071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97838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 с историей и функциональным значением детских удерживающих устройств в автомобиле;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 понимания того, что  мое здоровье и жизнь  во время поездки  зависит от того, нахожусь я в автокресле или нет;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Информирование родителей о том, что покупка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автокресла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значительно повысит уровень защищенности их ребенка при каждой поездке.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5507180"/>
              </p:ext>
            </p:extLst>
          </p:nvPr>
        </p:nvGraphicFramePr>
        <p:xfrm>
          <a:off x="857224" y="214290"/>
          <a:ext cx="2579688" cy="503237"/>
        </p:xfrm>
        <a:graphic>
          <a:graphicData uri="http://schemas.openxmlformats.org/presentationml/2006/ole">
            <p:oleObj spid="_x0000_s1030" name="Пакет" showAsIcon="1" r:id="rId3" imgW="3517920" imgH="686880" progId="Package">
              <p:embed/>
            </p:oleObj>
          </a:graphicData>
        </a:graphic>
      </p:graphicFrame>
      <p:pic>
        <p:nvPicPr>
          <p:cNvPr id="5" name="Рисунок 4" descr="C:\Documents and Settings\Администратор\Local Settings\Temporary Internet Files\Content.Word\IMG_20161014_0819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26526"/>
            <a:ext cx="8001056" cy="513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«Модель трех вопросов»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857232"/>
          <a:ext cx="8713788" cy="5626753"/>
        </p:xfrm>
        <a:graphic>
          <a:graphicData uri="http://schemas.openxmlformats.org/drawingml/2006/table">
            <a:tbl>
              <a:tblPr/>
              <a:tblGrid>
                <a:gridCol w="2665413"/>
                <a:gridCol w="2735262"/>
                <a:gridCol w="3313113"/>
              </a:tblGrid>
              <a:tr h="8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я знаю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хочу узнать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можно сделать, чтобы узнать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 автомобиле автокресло, то это безопасно для  меня.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Историю возникновения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автокресла.  Что будет если я буду ехать в машине без  автокресла и когда его можно заменить на другое удерживающее средство.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Спросить у родителей и воспитателя в детском саду.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2.Посмотреть в книжках.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Вместе с родителями поискать информацию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Провести опыты.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автокресел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61" name="Group 37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569325" cy="4583748"/>
        </p:xfrm>
        <a:graphic>
          <a:graphicData uri="http://schemas.openxmlformats.org/drawingml/2006/table">
            <a:tbl>
              <a:tblPr/>
              <a:tblGrid>
                <a:gridCol w="576263"/>
                <a:gridCol w="865187"/>
                <a:gridCol w="5327650"/>
                <a:gridCol w="18002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«0»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автолюлька для детей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до 10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«0+»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автокресло-переноска для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0-18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до 13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«1»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 для детей от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мес. до 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9-18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 для детей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15-25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автокресло-бустер для детей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22-36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12 лет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ребенок может ездить в  автомобиле, пристегнутый обычными штатными ремнями  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устройством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автокресла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Содержимое 4" descr="C:\Documents and Settings\Администратор\Local Settings\Temporary Internet Files\Content.Word\IMG_20161014_1002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14842" cy="44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Local Settings\Temporary Internet Files\Content.Word\IMG_20161014_094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C:\Documents and Settings\Администратор\Local Settings\Temporary Internet Files\Content.Word\IMG_20161014_09542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перевозки детей в автомобиле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355" y="1600200"/>
            <a:ext cx="67852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505</TotalTime>
  <Words>316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Пакет</vt:lpstr>
      <vt:lpstr>  МБДОУ  «Колундаевский детский сад №5 «Тополек»    </vt:lpstr>
      <vt:lpstr>Слайд 2</vt:lpstr>
      <vt:lpstr>Слайд 3</vt:lpstr>
      <vt:lpstr>Слайд 4</vt:lpstr>
      <vt:lpstr>  «Модель трех вопросов» </vt:lpstr>
      <vt:lpstr>Виды автокресел</vt:lpstr>
      <vt:lpstr>Знакомство с устройством автокресла </vt:lpstr>
      <vt:lpstr>Слайд 8</vt:lpstr>
      <vt:lpstr>Правила перевозки детей в автомобиле </vt:lpstr>
      <vt:lpstr>Юпидовцы читают стихи</vt:lpstr>
      <vt:lpstr>Слайд 11</vt:lpstr>
      <vt:lpstr>Буклет автокресло - детям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Удерживающие устройства для детей в автомобиле</dc:title>
  <dc:creator>Наташа</dc:creator>
  <cp:lastModifiedBy>XTreme</cp:lastModifiedBy>
  <cp:revision>46</cp:revision>
  <dcterms:created xsi:type="dcterms:W3CDTF">2014-11-20T19:45:08Z</dcterms:created>
  <dcterms:modified xsi:type="dcterms:W3CDTF">2017-02-02T21:14:49Z</dcterms:modified>
</cp:coreProperties>
</file>