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B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FE26-F689-41D7-A80F-00DC35291514}" type="datetimeFigureOut">
              <a:rPr lang="ru-RU" smtClean="0"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0F14-632E-40C0-8EA2-E9E7B06AC1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gi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643073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4414" y="107154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Колундаевский детский сад №5 «Тополек»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071810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Акция «У светофора  каникул нет»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73" y="1700011"/>
            <a:ext cx="1952383" cy="46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61718" y="5460326"/>
            <a:ext cx="182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23555" name="Picture 3" descr="K:\Фото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3383344" cy="4214842"/>
          </a:xfrm>
          <a:prstGeom prst="rect">
            <a:avLst/>
          </a:prstGeom>
          <a:noFill/>
        </p:spPr>
      </p:pic>
      <p:pic>
        <p:nvPicPr>
          <p:cNvPr id="23556" name="Picture 4" descr="K:\Фото0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9553"/>
            <a:ext cx="3067199" cy="42210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50004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Переходи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дорогу по пешеходному переходу и на зеленый сигнал светофора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ownloads\фото детский сад\Зина\Фото08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197939"/>
            <a:ext cx="3970345" cy="446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5008" y="1411306"/>
            <a:ext cx="214110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она, Азбука перед тобой.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 развешены вдоль мостовой.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Азбуку города помни всегда,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 случилась с тобою беда.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5" name="Рисунок 4" descr="C:\Users\Admin\Downloads\фото детский сад\Зина\Фото0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197939"/>
            <a:ext cx="5940425" cy="444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6894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рассказывают Бабе- Яге, что такое светофор и учат  правильно переходить дорогу.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6497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Лучший водитель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Admin\Downloads\фото детский сад\Зина\Фото0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25758"/>
            <a:ext cx="9156880" cy="6858000"/>
          </a:xfrm>
          <a:prstGeom prst="rect">
            <a:avLst/>
          </a:prstGeom>
        </p:spPr>
      </p:pic>
      <p:pic>
        <p:nvPicPr>
          <p:cNvPr id="7" name="Рисунок 6" descr="C:\Users\Admin\Downloads\фото детский сад\Зина\Фото08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197939"/>
            <a:ext cx="5940425" cy="446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25758"/>
            <a:ext cx="9156880" cy="6858000"/>
          </a:xfrm>
          <a:prstGeom prst="rect">
            <a:avLst/>
          </a:prstGeom>
        </p:spPr>
      </p:pic>
      <p:pic>
        <p:nvPicPr>
          <p:cNvPr id="5" name="Рисунок 4" descr="C:\Users\Admin\Downloads\фото детский сад\Зина\Фото08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730" y="1476375"/>
            <a:ext cx="593454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25758"/>
            <a:ext cx="91568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099" y="927279"/>
            <a:ext cx="6971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«Дорожные знаки – наши верные друзья» </a:t>
            </a:r>
          </a:p>
        </p:txBody>
      </p:sp>
      <p:pic>
        <p:nvPicPr>
          <p:cNvPr id="6" name="Рисунок 5" descr="H:\фото зебра\DSCN1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15166"/>
            <a:ext cx="2857520" cy="36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фото зебра\DSCN14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00240"/>
            <a:ext cx="2621065" cy="328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25758"/>
            <a:ext cx="9156880" cy="6858000"/>
          </a:xfrm>
          <a:prstGeom prst="rect">
            <a:avLst/>
          </a:prstGeom>
        </p:spPr>
      </p:pic>
      <p:pic>
        <p:nvPicPr>
          <p:cNvPr id="5" name="Рисунок 4" descr="H:\фото зебра\DSCN1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428868"/>
            <a:ext cx="3000396" cy="33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фото зебра\DSCN1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286148" cy="358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12879"/>
            <a:ext cx="9156880" cy="6870879"/>
          </a:xfrm>
          <a:prstGeom prst="rect">
            <a:avLst/>
          </a:prstGeom>
        </p:spPr>
      </p:pic>
      <p:pic>
        <p:nvPicPr>
          <p:cNvPr id="5" name="Рисунок 4" descr="H:\фото зебра\DSCN1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6524580" cy="439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будьте внимательны дети!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Твердо запомните правила эти,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эти помните всегда.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 случилась с вами беда!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8" y="25758"/>
            <a:ext cx="91568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1000108"/>
            <a:ext cx="1080246" cy="957818"/>
          </a:xfrm>
          <a:prstGeom prst="rect">
            <a:avLst/>
          </a:prstGeom>
        </p:spPr>
      </p:pic>
      <p:pic>
        <p:nvPicPr>
          <p:cNvPr id="7" name="Picture 8" descr="j03463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0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  <p:pic>
        <p:nvPicPr>
          <p:cNvPr id="12" name="Picture 9" descr="j034420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4" name="Picture 7" descr="j03436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4700" y="2125014"/>
            <a:ext cx="8256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ln>
                <a:solidFill>
                  <a:schemeClr val="accent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785794"/>
            <a:ext cx="73581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акции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 детей  дошкольного возраста навыков безопасного поведения через ознакомление с правилами дорожного движения, безопасного поведения на дорогах.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Познакомить детей  дошкольного возраста с правилами дорожного движения, со светофором. Учить понимать значение световых сигналов светофора. Формировать начальные навыки безопасного поведения на дороге и на улице.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Активировать слуховые и зрительные анализаторы, развивать у детей речь, воображение и мышление. Закрепить названия цветов (желтый, зеленый, красный).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Приучать детей выполнять правила, действовать в коллективе.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Активизировать словарь: светофор, зеленый (красный, желтый) цвет, руль, безопасность, дорога, транспорт, тротуар, проезжая часть, обочина, пешеходный переход, перекрёсток);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4282" y="2071678"/>
            <a:ext cx="3500462" cy="3214710"/>
          </a:xfrm>
          <a:prstGeom prst="flowChartAlternateProcess">
            <a:avLst/>
          </a:prstGeom>
          <a:solidFill>
            <a:srgbClr val="FF33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</a:rPr>
              <a:t>Информационно-   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</a:rPr>
              <a:t>   просветительское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Обучающие занятия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Познавательные беседы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Досуги,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развлечения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929058" y="2285992"/>
            <a:ext cx="4071966" cy="2786082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Наглядно-информационное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елевые прогулки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Оформление  информационных уголков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285984" y="214290"/>
            <a:ext cx="4343400" cy="1828800"/>
          </a:xfrm>
          <a:prstGeom prst="flowChartMerge">
            <a:avLst/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Arial" pitchFamily="34" charset="0"/>
              </a:rPr>
              <a:t>Основные направления работы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25602" name="Picture 2" descr="K:\Фото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6242050" cy="46815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09347" y="734096"/>
            <a:ext cx="3925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«Светофор»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918864"/>
            <a:ext cx="642942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«Путешествие в страну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Светофорию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C:\Users\Admin\Downloads\фото детский сад\Зина\Фото08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7429552" cy="446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5" name="Рисунок 4" descr="C:\Users\Admin\Downloads\фото детский сад\Зина\Фото0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197939"/>
            <a:ext cx="5940425" cy="446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24578" name="Picture 2" descr="K:\Фото0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087438"/>
            <a:ext cx="62420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17409" name="Picture 1" descr="K:\Фото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6242050" cy="4681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9347" y="714356"/>
            <a:ext cx="3925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 Водитель и пешеход»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6880" cy="6858000"/>
          </a:xfrm>
          <a:prstGeom prst="rect">
            <a:avLst/>
          </a:prstGeom>
        </p:spPr>
      </p:pic>
      <p:pic>
        <p:nvPicPr>
          <p:cNvPr id="22530" name="Picture 2" descr="K:\Фото0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553888" cy="514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169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реализации комплексного плана мероприятий по предупреждению дорожно- транспортных происшествий  проведена акция «У светофора каникул нет».</dc:title>
  <dc:creator>XTreme</dc:creator>
  <cp:lastModifiedBy>XTreme</cp:lastModifiedBy>
  <cp:revision>24</cp:revision>
  <dcterms:created xsi:type="dcterms:W3CDTF">2016-09-06T16:04:48Z</dcterms:created>
  <dcterms:modified xsi:type="dcterms:W3CDTF">2016-09-06T20:03:04Z</dcterms:modified>
</cp:coreProperties>
</file>