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1" r:id="rId5"/>
    <p:sldId id="260" r:id="rId6"/>
    <p:sldId id="261" r:id="rId7"/>
    <p:sldId id="269" r:id="rId8"/>
    <p:sldId id="262" r:id="rId9"/>
    <p:sldId id="263" r:id="rId10"/>
    <p:sldId id="264" r:id="rId11"/>
    <p:sldId id="266" r:id="rId12"/>
    <p:sldId id="267" r:id="rId13"/>
    <p:sldId id="268" r:id="rId14"/>
    <p:sldId id="273" r:id="rId15"/>
    <p:sldId id="274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BC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AFE26-F689-41D7-A80F-00DC35291514}" type="datetimeFigureOut">
              <a:rPr lang="ru-RU" smtClean="0"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A0F14-632E-40C0-8EA2-E9E7B06AC10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1.gif"/><Relationship Id="rId3" Type="http://schemas.openxmlformats.org/officeDocument/2006/relationships/image" Target="../media/image21.gif"/><Relationship Id="rId7" Type="http://schemas.openxmlformats.org/officeDocument/2006/relationships/image" Target="../media/image25.gif"/><Relationship Id="rId12" Type="http://schemas.openxmlformats.org/officeDocument/2006/relationships/image" Target="../media/image3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gif"/><Relationship Id="rId5" Type="http://schemas.openxmlformats.org/officeDocument/2006/relationships/image" Target="../media/image23.wmf"/><Relationship Id="rId10" Type="http://schemas.openxmlformats.org/officeDocument/2006/relationships/image" Target="../media/image28.wmf"/><Relationship Id="rId4" Type="http://schemas.openxmlformats.org/officeDocument/2006/relationships/image" Target="../media/image22.gif"/><Relationship Id="rId9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643073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85992"/>
            <a:ext cx="6400800" cy="42148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358282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14414" y="1071546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МБДОУ Колундаевский детский сад №5 «Тополек»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488" y="3071810"/>
            <a:ext cx="5214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Акция «У светофора  каникул нет»</a:t>
            </a:r>
            <a:endParaRPr lang="ru-RU" sz="24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1273" y="1700011"/>
            <a:ext cx="1952383" cy="4602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661718" y="5460326"/>
            <a:ext cx="1820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2016г</a:t>
            </a:r>
            <a:endParaRPr lang="ru-RU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pic>
        <p:nvPicPr>
          <p:cNvPr id="23555" name="Picture 3" descr="K:\Фото0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428736"/>
            <a:ext cx="3383344" cy="4214842"/>
          </a:xfrm>
          <a:prstGeom prst="rect">
            <a:avLst/>
          </a:prstGeom>
          <a:noFill/>
        </p:spPr>
      </p:pic>
      <p:pic>
        <p:nvPicPr>
          <p:cNvPr id="23556" name="Picture 4" descr="K:\Фото07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429553"/>
            <a:ext cx="3067199" cy="422106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85852" y="500042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Переходи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дорогу по пешеходному переходу и на зеленый сигнал светофора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5852" y="714356"/>
            <a:ext cx="6786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Досуг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Admin\Downloads\фото детский сад\Зина\Фото087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1787" y="1197939"/>
            <a:ext cx="3970345" cy="446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15008" y="1411306"/>
            <a:ext cx="214110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она, Азбука перед тобой.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Знаки развешены вдоль мостовой.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Азбуку города помни всегда,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 не случилась с тобою беда.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pic>
        <p:nvPicPr>
          <p:cNvPr id="5" name="Рисунок 4" descr="C:\Users\Admin\Downloads\фото детский сад\Зина\Фото08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1787" y="1197939"/>
            <a:ext cx="5940425" cy="444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5689400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рассказывают Бабе- Яге, что такое светофор и учат  правильно переходить дорогу.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764976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Лучший водитель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Рисунок 5" descr="C:\Users\Admin\Downloads\фото детский сад\Зина\Фото08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500174"/>
            <a:ext cx="678661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25758"/>
            <a:ext cx="9156880" cy="6858000"/>
          </a:xfrm>
          <a:prstGeom prst="rect">
            <a:avLst/>
          </a:prstGeom>
        </p:spPr>
      </p:pic>
      <p:pic>
        <p:nvPicPr>
          <p:cNvPr id="7" name="Рисунок 6" descr="C:\Users\Admin\Downloads\фото детский сад\Зина\Фото08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1787" y="1197939"/>
            <a:ext cx="5940425" cy="446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25758"/>
            <a:ext cx="9156880" cy="6858000"/>
          </a:xfrm>
          <a:prstGeom prst="rect">
            <a:avLst/>
          </a:prstGeom>
        </p:spPr>
      </p:pic>
      <p:pic>
        <p:nvPicPr>
          <p:cNvPr id="5" name="Рисунок 4" descr="C:\Users\Admin\Downloads\фото детский сад\Зина\Фото086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4730" y="1476375"/>
            <a:ext cx="593454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25758"/>
            <a:ext cx="915688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0099" y="927279"/>
            <a:ext cx="69719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Мероприятие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«Дорожные знаки – наши верные друзья» </a:t>
            </a:r>
          </a:p>
        </p:txBody>
      </p:sp>
      <p:pic>
        <p:nvPicPr>
          <p:cNvPr id="6" name="Рисунок 5" descr="H:\фото зебра\DSCN14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215166"/>
            <a:ext cx="2857520" cy="3640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:\фото зебра\DSCN14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000240"/>
            <a:ext cx="2621065" cy="328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25758"/>
            <a:ext cx="9156880" cy="6858000"/>
          </a:xfrm>
          <a:prstGeom prst="rect">
            <a:avLst/>
          </a:prstGeom>
        </p:spPr>
      </p:pic>
      <p:pic>
        <p:nvPicPr>
          <p:cNvPr id="5" name="Рисунок 4" descr="H:\фото зебра\DSCN14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428868"/>
            <a:ext cx="3000396" cy="337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:\фото зебра\DSCN14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571612"/>
            <a:ext cx="3286148" cy="358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12879"/>
            <a:ext cx="9156880" cy="6870879"/>
          </a:xfrm>
          <a:prstGeom prst="rect">
            <a:avLst/>
          </a:prstGeom>
        </p:spPr>
      </p:pic>
      <p:pic>
        <p:nvPicPr>
          <p:cNvPr id="5" name="Рисунок 4" descr="H:\фото зебра\DSCN14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357166"/>
            <a:ext cx="6524580" cy="439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492919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улице будьте внимательны дети!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Твердо запомните правила эти,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эти помните всегда.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 не случилась с вами беда!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25758"/>
            <a:ext cx="915688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1" y="395150"/>
            <a:ext cx="4320480" cy="52565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2264" y="1000108"/>
            <a:ext cx="1080246" cy="957818"/>
          </a:xfrm>
          <a:prstGeom prst="rect">
            <a:avLst/>
          </a:prstGeom>
        </p:spPr>
      </p:pic>
      <p:pic>
        <p:nvPicPr>
          <p:cNvPr id="7" name="Picture 8" descr="j034633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164288" y="2492896"/>
            <a:ext cx="938629" cy="9728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3611" y="5194034"/>
            <a:ext cx="920916" cy="9154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3689" y="3717032"/>
            <a:ext cx="1050776" cy="1050776"/>
          </a:xfrm>
          <a:prstGeom prst="rect">
            <a:avLst/>
          </a:prstGeom>
        </p:spPr>
      </p:pic>
      <p:pic>
        <p:nvPicPr>
          <p:cNvPr id="10" name="Picture 8" descr="j034634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66455" y="5444857"/>
            <a:ext cx="1082046" cy="8674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5499439"/>
            <a:ext cx="864096" cy="758244"/>
          </a:xfrm>
          <a:prstGeom prst="rect">
            <a:avLst/>
          </a:prstGeom>
        </p:spPr>
      </p:pic>
      <p:pic>
        <p:nvPicPr>
          <p:cNvPr id="12" name="Picture 9" descr="j034420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66435" y="4653421"/>
            <a:ext cx="1061739" cy="92632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515" y="3266083"/>
            <a:ext cx="1118349" cy="976337"/>
          </a:xfrm>
          <a:prstGeom prst="rect">
            <a:avLst/>
          </a:prstGeom>
        </p:spPr>
      </p:pic>
      <p:pic>
        <p:nvPicPr>
          <p:cNvPr id="14" name="Picture 7" descr="j03436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353296" y="2076044"/>
            <a:ext cx="776106" cy="7761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8689" y="507692"/>
            <a:ext cx="1173649" cy="117364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44700" y="2125014"/>
            <a:ext cx="8256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dirty="0">
                <a:ln>
                  <a:solidFill>
                    <a:schemeClr val="accent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dirty="0">
              <a:ln>
                <a:solidFill>
                  <a:schemeClr val="accent1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7224" y="785794"/>
            <a:ext cx="735811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Цель акции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Формирование у детей  дошкольного возраста навыков безопасного поведения через ознакомление с правилами дорожного движения, безопасного поведения на дорогах.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Познакомить детей  дошкольного возраста с правилами дорожного движения, со светофором. Учить понимать значение световых сигналов светофора. Формировать начальные навыки безопасного поведения на дороге и на улице.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Активировать слуховые и зрительные анализаторы, развивать у детей речь, воображение и мышление. Закрепить названия цветов (желтый, зеленый, красный).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Приучать детей выполнять правила, действовать в коллективе.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Активизировать словарь: светофор, зеленый (красный, желтый) цвет, руль, безопасность, дорога, транспорт, тротуар, проезжая часть, обочина, пешеходный переход, перекрёсток);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214282" y="2071678"/>
            <a:ext cx="3500462" cy="3214710"/>
          </a:xfrm>
          <a:prstGeom prst="flowChartAlternateProcess">
            <a:avLst/>
          </a:prstGeom>
          <a:solidFill>
            <a:srgbClr val="FF3300"/>
          </a:solidFill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  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effectLst/>
              </a:rPr>
              <a:t>Информационно-   </a:t>
            </a:r>
          </a:p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effectLst/>
              </a:rPr>
              <a:t>   просветительское</a:t>
            </a:r>
          </a:p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Обучающие занятия</a:t>
            </a:r>
          </a:p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Познавательные беседы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Досуги,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развлечения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3929058" y="2285992"/>
            <a:ext cx="4071966" cy="2786082"/>
          </a:xfrm>
          <a:prstGeom prst="flowChartAlternateProcess">
            <a:avLst/>
          </a:prstGeom>
          <a:solidFill>
            <a:srgbClr val="FFFF00"/>
          </a:solidFill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Наглядно-информационное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Наблюдения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елевые прогулки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Оформление  информационных уголков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безопасности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285984" y="214290"/>
            <a:ext cx="4343400" cy="1828800"/>
          </a:xfrm>
          <a:prstGeom prst="flowChartMerge">
            <a:avLst/>
          </a:prstGeom>
          <a:solidFill>
            <a:srgbClr val="FFFF99"/>
          </a:solidFill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Arial" pitchFamily="34" charset="0"/>
              </a:rPr>
              <a:t>Основные направления работы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pic>
        <p:nvPicPr>
          <p:cNvPr id="25602" name="Picture 2" descr="K:\Фото08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428736"/>
            <a:ext cx="6242050" cy="468153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609347" y="734096"/>
            <a:ext cx="39253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Занятие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«Светофор»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285852" y="918864"/>
            <a:ext cx="6429420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«Путешествие в страну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Светофорию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" name="Рисунок 12" descr="C:\Users\Admin\Downloads\фото детский сад\Зина\Фото08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785926"/>
            <a:ext cx="7429552" cy="446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pic>
        <p:nvPicPr>
          <p:cNvPr id="5" name="Рисунок 4" descr="C:\Users\Admin\Downloads\фото детский сад\Зина\Фото08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1787" y="1197939"/>
            <a:ext cx="5940425" cy="446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pic>
        <p:nvPicPr>
          <p:cNvPr id="24578" name="Picture 2" descr="K:\Фото0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0975" y="1087438"/>
            <a:ext cx="6242050" cy="4681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pic>
        <p:nvPicPr>
          <p:cNvPr id="17409" name="Picture 1" descr="K:\Фото07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142984"/>
            <a:ext cx="6242050" cy="4681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09347" y="714356"/>
            <a:ext cx="39253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Игра « Водитель и пешеход»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6880" cy="6858000"/>
          </a:xfrm>
          <a:prstGeom prst="rect">
            <a:avLst/>
          </a:prstGeom>
        </p:spPr>
      </p:pic>
      <p:pic>
        <p:nvPicPr>
          <p:cNvPr id="22530" name="Picture 2" descr="K:\Фото07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928670"/>
            <a:ext cx="7553888" cy="5145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169</Words>
  <Application>Microsoft Office PowerPoint</Application>
  <PresentationFormat>Экран (4:3)</PresentationFormat>
  <Paragraphs>33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рамках реализации комплексного плана мероприятий по предупреждению дорожно- транспортных происшествий  проведена акция «У светофора каникул нет».</dc:title>
  <dc:creator>XTreme</dc:creator>
  <cp:lastModifiedBy>XTreme</cp:lastModifiedBy>
  <cp:revision>24</cp:revision>
  <dcterms:created xsi:type="dcterms:W3CDTF">2016-09-06T16:04:48Z</dcterms:created>
  <dcterms:modified xsi:type="dcterms:W3CDTF">2016-09-06T20:03:04Z</dcterms:modified>
</cp:coreProperties>
</file>